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62" r:id="rId2"/>
    <p:sldId id="260" r:id="rId3"/>
    <p:sldId id="312" r:id="rId4"/>
    <p:sldId id="259" r:id="rId5"/>
    <p:sldId id="311" r:id="rId6"/>
    <p:sldId id="295" r:id="rId7"/>
    <p:sldId id="323" r:id="rId8"/>
    <p:sldId id="275" r:id="rId9"/>
    <p:sldId id="314" r:id="rId10"/>
    <p:sldId id="315" r:id="rId11"/>
    <p:sldId id="316" r:id="rId12"/>
    <p:sldId id="317" r:id="rId13"/>
    <p:sldId id="313" r:id="rId14"/>
    <p:sldId id="326" r:id="rId15"/>
    <p:sldId id="327" r:id="rId16"/>
    <p:sldId id="325" r:id="rId17"/>
    <p:sldId id="296" r:id="rId18"/>
    <p:sldId id="318" r:id="rId19"/>
    <p:sldId id="319" r:id="rId20"/>
    <p:sldId id="320" r:id="rId21"/>
    <p:sldId id="321" r:id="rId22"/>
    <p:sldId id="322" r:id="rId23"/>
    <p:sldId id="310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Light" panose="000004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âm Hoàng" initials="LH" lastIdx="1" clrIdx="0">
    <p:extLst>
      <p:ext uri="{19B8F6BF-5375-455C-9EA6-DF929625EA0E}">
        <p15:presenceInfo xmlns:p15="http://schemas.microsoft.com/office/powerpoint/2012/main" userId="a062cc90686c3e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98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55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929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428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39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3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81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5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61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65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71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360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44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41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99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69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0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53231" y="1090820"/>
            <a:ext cx="7065307" cy="19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>
                <a:solidFill>
                  <a:schemeClr val="lt1"/>
                </a:solidFill>
              </a:rPr>
              <a:t>BÁO CÁO ĐỒ ÁN </a:t>
            </a:r>
            <a:br>
              <a:rPr lang="vi-VN" sz="6000">
                <a:solidFill>
                  <a:schemeClr val="lt1"/>
                </a:solidFill>
              </a:rPr>
            </a:br>
            <a:r>
              <a:rPr lang="vi-VN" sz="6000">
                <a:solidFill>
                  <a:schemeClr val="lt1"/>
                </a:solidFill>
              </a:rPr>
              <a:t>TỐT NGHIỆP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2111810" y="3169703"/>
            <a:ext cx="46449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vi-VN" sz="1600" i="1">
                <a:solidFill>
                  <a:schemeClr val="bg1"/>
                </a:solidFill>
              </a:rPr>
              <a:t>Đề tài: Web bán ĐTDĐ + App Android</a:t>
            </a:r>
            <a:endParaRPr sz="1600" i="1">
              <a:solidFill>
                <a:schemeClr val="bg1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8206048" y="3341706"/>
            <a:ext cx="342784" cy="3273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7363869" y="1880290"/>
            <a:ext cx="1468628" cy="1468963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1056973">
            <a:off x="6796335" y="3554555"/>
            <a:ext cx="1003473" cy="925100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9" name="Google Shape;139;p18"/>
          <p:cNvSpPr/>
          <p:nvPr/>
        </p:nvSpPr>
        <p:spPr>
          <a:xfrm rot="2466579">
            <a:off x="8083398" y="1268932"/>
            <a:ext cx="476257" cy="4547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 rot="-1609357">
            <a:off x="7113723" y="2026156"/>
            <a:ext cx="342748" cy="3272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 rot="2926412">
            <a:off x="8626595" y="2959776"/>
            <a:ext cx="256675" cy="2450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 rot="-1609257">
            <a:off x="7439947" y="1436297"/>
            <a:ext cx="231253" cy="2208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43B00-66E0-4B93-8B78-A74F7779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71740">
            <a:off x="6984739" y="3864498"/>
            <a:ext cx="220035" cy="16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6CDE1-931A-4742-83A2-9950436DC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38776">
            <a:off x="7456892" y="497284"/>
            <a:ext cx="863675" cy="842309"/>
          </a:xfrm>
          <a:prstGeom prst="rect">
            <a:avLst/>
          </a:prstGeom>
        </p:spPr>
      </p:pic>
      <p:sp>
        <p:nvSpPr>
          <p:cNvPr id="22" name="Google Shape;129;p18">
            <a:extLst>
              <a:ext uri="{FF2B5EF4-FFF2-40B4-BE49-F238E27FC236}">
                <a16:creationId xmlns:a16="http://schemas.microsoft.com/office/drawing/2014/main" id="{13468CC0-B995-4A4B-ADDF-4901EB7029EC}"/>
              </a:ext>
            </a:extLst>
          </p:cNvPr>
          <p:cNvSpPr txBox="1">
            <a:spLocks/>
          </p:cNvSpPr>
          <p:nvPr/>
        </p:nvSpPr>
        <p:spPr>
          <a:xfrm>
            <a:off x="2640197" y="3484143"/>
            <a:ext cx="3830453" cy="83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Aft>
                <a:spcPts val="600"/>
              </a:spcAft>
              <a:buFont typeface="Montserrat Light"/>
              <a:buNone/>
            </a:pPr>
            <a:r>
              <a:rPr lang="vi-VN" sz="1800">
                <a:solidFill>
                  <a:schemeClr val="bg1"/>
                </a:solidFill>
              </a:rPr>
              <a:t>GVHD: Dương Hữu </a:t>
            </a:r>
            <a:r>
              <a:rPr lang="en-US" sz="1800">
                <a:solidFill>
                  <a:schemeClr val="bg1"/>
                </a:solidFill>
              </a:rPr>
              <a:t>Ph</a:t>
            </a:r>
            <a:r>
              <a:rPr lang="vi-VN" sz="1800">
                <a:solidFill>
                  <a:schemeClr val="bg1"/>
                </a:solidFill>
              </a:rPr>
              <a:t>ước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spcAft>
                <a:spcPts val="600"/>
              </a:spcAft>
              <a:buFont typeface="Montserrat Light"/>
              <a:buNone/>
            </a:pPr>
            <a:r>
              <a:rPr lang="en-US" sz="1800">
                <a:solidFill>
                  <a:schemeClr val="bg1"/>
                </a:solidFill>
              </a:rPr>
              <a:t>GVPB : Lữ Cao Tiến</a:t>
            </a:r>
            <a:endParaRPr lang="vi-VN" sz="18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8E946-E4B6-42AE-8ACF-2BE4F1EA5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58108">
            <a:off x="7555824" y="2244756"/>
            <a:ext cx="1323617" cy="9927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90" y="4011824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Trang chủ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2DC1B-5A1B-4040-8437-5A52461B0D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398" y="521909"/>
            <a:ext cx="6577200" cy="31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7C9E5-449B-418E-B86C-F974055AF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98" y="521621"/>
            <a:ext cx="6577199" cy="3186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A1F8D-EF06-4F9C-8FCB-379C37B8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97" y="521620"/>
            <a:ext cx="6577200" cy="31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90" y="4092328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Trang chi tiết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3E935-0C36-4E81-B458-CF49808D86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400" y="609407"/>
            <a:ext cx="6577200" cy="31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A2F7C-359E-4FFE-85AB-BD98F9681D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83400" y="609407"/>
            <a:ext cx="6577200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90" y="3985455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Trang giỏ hàng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0A847-CFA9-4153-BA57-8247C738D7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400" y="716280"/>
            <a:ext cx="6577200" cy="31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95E895-F4E6-41F8-B34D-31F0A446D3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3400" y="614629"/>
            <a:ext cx="6577200" cy="3186000"/>
          </a:xfrm>
          <a:prstGeom prst="rect">
            <a:avLst/>
          </a:prstGeom>
        </p:spPr>
      </p:pic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69C84BFF-F575-4DD7-B59C-72F634457BDC}"/>
              </a:ext>
            </a:extLst>
          </p:cNvPr>
          <p:cNvSpPr txBox="1">
            <a:spLocks/>
          </p:cNvSpPr>
          <p:nvPr/>
        </p:nvSpPr>
        <p:spPr>
          <a:xfrm>
            <a:off x="2576490" y="4087106"/>
            <a:ext cx="3991020" cy="4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vi-VN" sz="2800" b="1">
                <a:solidFill>
                  <a:schemeClr val="lt1"/>
                </a:solidFill>
              </a:rPr>
              <a:t>Trang thanh toán</a:t>
            </a:r>
          </a:p>
        </p:txBody>
      </p:sp>
    </p:spTree>
    <p:extLst>
      <p:ext uri="{BB962C8B-B14F-4D97-AF65-F5344CB8AC3E}">
        <p14:creationId xmlns:p14="http://schemas.microsoft.com/office/powerpoint/2010/main" val="28028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69C84BFF-F575-4DD7-B59C-72F634457BDC}"/>
              </a:ext>
            </a:extLst>
          </p:cNvPr>
          <p:cNvSpPr txBox="1">
            <a:spLocks/>
          </p:cNvSpPr>
          <p:nvPr/>
        </p:nvSpPr>
        <p:spPr>
          <a:xfrm>
            <a:off x="2576490" y="4087106"/>
            <a:ext cx="3991020" cy="4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vi-VN" sz="2800" b="1">
                <a:solidFill>
                  <a:schemeClr val="lt1"/>
                </a:solidFill>
              </a:rPr>
              <a:t>Trang </a:t>
            </a:r>
            <a:r>
              <a:rPr lang="en-US" sz="2800" b="1">
                <a:solidFill>
                  <a:schemeClr val="lt1"/>
                </a:solidFill>
              </a:rPr>
              <a:t>Admin</a:t>
            </a:r>
            <a:endParaRPr lang="vi-VN" sz="2800" b="1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19B0B-2F18-49A5-85BA-591BB438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00" y="614629"/>
            <a:ext cx="6577200" cy="3185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044C2-E98A-4072-A698-EBE3E4574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400" y="614629"/>
            <a:ext cx="6577200" cy="31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" name="Google Shape;291;p31">
            <a:extLst>
              <a:ext uri="{FF2B5EF4-FFF2-40B4-BE49-F238E27FC236}">
                <a16:creationId xmlns:a16="http://schemas.microsoft.com/office/drawing/2014/main" id="{69C84BFF-F575-4DD7-B59C-72F634457BDC}"/>
              </a:ext>
            </a:extLst>
          </p:cNvPr>
          <p:cNvSpPr txBox="1">
            <a:spLocks/>
          </p:cNvSpPr>
          <p:nvPr/>
        </p:nvSpPr>
        <p:spPr>
          <a:xfrm>
            <a:off x="2381238" y="4087106"/>
            <a:ext cx="4381523" cy="4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vi-VN" sz="2800" b="1">
                <a:solidFill>
                  <a:schemeClr val="lt1"/>
                </a:solidFill>
              </a:rPr>
              <a:t>Trang </a:t>
            </a:r>
            <a:r>
              <a:rPr lang="en-US" sz="2800" b="1">
                <a:solidFill>
                  <a:schemeClr val="lt1"/>
                </a:solidFill>
              </a:rPr>
              <a:t>quản lý Sản phẩm</a:t>
            </a:r>
            <a:endParaRPr lang="vi-VN" sz="2800" b="1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1C3B0-A024-47EB-9D27-D3B1E390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00" y="614629"/>
            <a:ext cx="6577200" cy="31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5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6934-6C84-4CB3-877A-DA94C6E20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D08D7-BA21-48BB-A9C8-F08E97B7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68" y="1340666"/>
            <a:ext cx="2820432" cy="24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4718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nhập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CC30B8D-2CD9-43FF-9DB2-2568345CD0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9" y="652251"/>
            <a:ext cx="2151061" cy="373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9712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159488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ký tài </a:t>
            </a:r>
            <a:r>
              <a:rPr lang="en-US" sz="2800" b="1">
                <a:solidFill>
                  <a:schemeClr val="lt1"/>
                </a:solidFill>
              </a:rPr>
              <a:t>khoản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B73AA92-BFB3-4E95-ADF4-D2A56A58C8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430" y="659305"/>
            <a:ext cx="2155874" cy="36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0761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chủ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0815928-9E48-4E7C-AE3C-F4D442D00EE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08" y="659306"/>
            <a:ext cx="2149792" cy="369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64796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3EF3D-E103-4E44-B135-7C54006C9D7F}"/>
              </a:ext>
            </a:extLst>
          </p:cNvPr>
          <p:cNvSpPr txBox="1"/>
          <p:nvPr/>
        </p:nvSpPr>
        <p:spPr>
          <a:xfrm>
            <a:off x="1714500" y="13716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Montserrat" panose="020B0604020202020204" charset="0"/>
              </a:rPr>
              <a:t>THÀNH VIÊN: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4B396-EBF7-4FC3-8788-72311DDC770F}"/>
              </a:ext>
            </a:extLst>
          </p:cNvPr>
          <p:cNvSpPr txBox="1"/>
          <p:nvPr/>
        </p:nvSpPr>
        <p:spPr>
          <a:xfrm>
            <a:off x="2164080" y="2042160"/>
            <a:ext cx="522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1. Vũ Hoàng Lâm - 0306813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31</a:t>
            </a:r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 - CĐTH18PMB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86890-BD56-476D-A2A0-0DC4CD48C2EC}"/>
              </a:ext>
            </a:extLst>
          </p:cNvPr>
          <p:cNvSpPr txBox="1"/>
          <p:nvPr/>
        </p:nvSpPr>
        <p:spPr>
          <a:xfrm>
            <a:off x="2164080" y="2571750"/>
            <a:ext cx="606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2. Mai Hoàng 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Tiến Đạt </a:t>
            </a:r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– 0306181307 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- </a:t>
            </a:r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CĐTH18PMA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chi tiết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6C93F-2786-4689-B534-A8540138EF3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60" y="658493"/>
            <a:ext cx="2149403" cy="369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A52AF-73C7-49EA-AF49-97EF1FCD9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861" y="658493"/>
            <a:ext cx="2149402" cy="36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73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9937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giỏ hàng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D8D477-55A4-4E9F-A195-A5962443832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05" y="663214"/>
            <a:ext cx="2151924" cy="3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28464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084826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Trang thanh toán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94" name="Google Shape;294;p31"/>
          <p:cNvGrpSpPr/>
          <p:nvPr/>
        </p:nvGrpSpPr>
        <p:grpSpPr>
          <a:xfrm>
            <a:off x="5295002" y="243214"/>
            <a:ext cx="2274420" cy="4526861"/>
            <a:chOff x="2547150" y="238125"/>
            <a:chExt cx="2525675" cy="5238750"/>
          </a:xfrm>
        </p:grpSpPr>
        <p:sp>
          <p:nvSpPr>
            <p:cNvPr id="295" name="Google Shape;29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A8FC9C-D366-4235-8199-7EDD9AF091A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43" y="655455"/>
            <a:ext cx="2145557" cy="37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01034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accent1"/>
                </a:solidFill>
              </a:rPr>
              <a:t>II</a:t>
            </a:r>
            <a:r>
              <a:rPr lang="en">
                <a:solidFill>
                  <a:schemeClr val="accen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DEMO ĐỒ ÁN</a:t>
            </a:r>
          </a:p>
        </p:txBody>
      </p:sp>
    </p:spTree>
    <p:extLst>
      <p:ext uri="{BB962C8B-B14F-4D97-AF65-F5344CB8AC3E}">
        <p14:creationId xmlns:p14="http://schemas.microsoft.com/office/powerpoint/2010/main" val="3560457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1821180" y="202690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D670E2-01BF-4782-8C48-6172DD42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391" y="2000238"/>
            <a:ext cx="781049" cy="108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3EF3D-E103-4E44-B135-7C54006C9D7F}"/>
              </a:ext>
            </a:extLst>
          </p:cNvPr>
          <p:cNvSpPr txBox="1"/>
          <p:nvPr/>
        </p:nvSpPr>
        <p:spPr>
          <a:xfrm>
            <a:off x="1714500" y="1371600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Montserrat" panose="020B0604020202020204" charset="0"/>
              </a:rPr>
              <a:t>I. Giới thiệu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5968A-7815-4252-A9E9-828E48B0D125}"/>
              </a:ext>
            </a:extLst>
          </p:cNvPr>
          <p:cNvSpPr txBox="1"/>
          <p:nvPr/>
        </p:nvSpPr>
        <p:spPr>
          <a:xfrm>
            <a:off x="1714500" y="3101340"/>
            <a:ext cx="2904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Montserrat" panose="020B0604020202020204" charset="0"/>
              </a:rPr>
              <a:t>II. Demo đồ án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4B396-EBF7-4FC3-8788-72311DDC770F}"/>
              </a:ext>
            </a:extLst>
          </p:cNvPr>
          <p:cNvSpPr txBox="1"/>
          <p:nvPr/>
        </p:nvSpPr>
        <p:spPr>
          <a:xfrm>
            <a:off x="2164080" y="2042160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1. Sơ lược về </a:t>
            </a:r>
            <a:r>
              <a:rPr lang="en-US" sz="1800">
                <a:solidFill>
                  <a:schemeClr val="bg1"/>
                </a:solidFill>
                <a:latin typeface="Montserrat Light" panose="00000400000000000000" pitchFamily="2" charset="0"/>
              </a:rPr>
              <a:t>đề tài</a:t>
            </a:r>
            <a:endParaRPr lang="vi-VN" sz="1800">
              <a:solidFill>
                <a:schemeClr val="bg1"/>
              </a:solidFill>
              <a:latin typeface="Montserrat Light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86890-BD56-476D-A2A0-0DC4CD48C2EC}"/>
              </a:ext>
            </a:extLst>
          </p:cNvPr>
          <p:cNvSpPr txBox="1"/>
          <p:nvPr/>
        </p:nvSpPr>
        <p:spPr>
          <a:xfrm>
            <a:off x="2164080" y="2571750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>
                <a:solidFill>
                  <a:schemeClr val="bg1"/>
                </a:solidFill>
                <a:latin typeface="Montserrat Light" panose="00000400000000000000" pitchFamily="2" charset="0"/>
              </a:rPr>
              <a:t>2. Các màn hình chính</a:t>
            </a:r>
          </a:p>
        </p:txBody>
      </p:sp>
    </p:spTree>
    <p:extLst>
      <p:ext uri="{BB962C8B-B14F-4D97-AF65-F5344CB8AC3E}">
        <p14:creationId xmlns:p14="http://schemas.microsoft.com/office/powerpoint/2010/main" val="33108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accent1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Giới thiệu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5999"/>
            <a:ext cx="7433400" cy="5356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1. Sơ lược về </a:t>
            </a:r>
            <a:r>
              <a:rPr lang="en-US"/>
              <a:t>đề tài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2F4DF-8FD0-49AC-93FB-2BD4AB578C8E}"/>
              </a:ext>
            </a:extLst>
          </p:cNvPr>
          <p:cNvSpPr txBox="1"/>
          <p:nvPr/>
        </p:nvSpPr>
        <p:spPr>
          <a:xfrm>
            <a:off x="855300" y="1371600"/>
            <a:ext cx="74334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Quản lý cửa hàng bán điện thoại trên 2 nền tảng: Web &amp; Mobile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2AFAE-51EA-48D1-B08D-BF8BDC52A2D2}"/>
              </a:ext>
            </a:extLst>
          </p:cNvPr>
          <p:cNvSpPr txBox="1"/>
          <p:nvPr/>
        </p:nvSpPr>
        <p:spPr>
          <a:xfrm>
            <a:off x="855300" y="2301892"/>
            <a:ext cx="7433400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Người dùng xem và đặt mua các sản phẩm đang được kinh doanh tại cửa hàng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5EA5B-57B1-4169-A6B8-E32714EC8926}"/>
              </a:ext>
            </a:extLst>
          </p:cNvPr>
          <p:cNvSpPr txBox="1"/>
          <p:nvPr/>
        </p:nvSpPr>
        <p:spPr>
          <a:xfrm>
            <a:off x="855300" y="3211225"/>
            <a:ext cx="74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Người dùng quản lý tài khoản của mình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72863-0AFF-485A-8621-98980BA01D96}"/>
              </a:ext>
            </a:extLst>
          </p:cNvPr>
          <p:cNvSpPr txBox="1"/>
          <p:nvPr/>
        </p:nvSpPr>
        <p:spPr>
          <a:xfrm>
            <a:off x="855300" y="3670626"/>
            <a:ext cx="74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Người dùng theo dõi đơn hàng của mình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8CF04-5989-4511-AD54-0F9571F51E4C}"/>
              </a:ext>
            </a:extLst>
          </p:cNvPr>
          <p:cNvSpPr txBox="1"/>
          <p:nvPr/>
        </p:nvSpPr>
        <p:spPr>
          <a:xfrm>
            <a:off x="855300" y="4138224"/>
            <a:ext cx="74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Quản lý tất cả dữ liệu và hoạt động tại cửa hàng trên trang Admin</a:t>
            </a:r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3F3D06-7053-4766-B7E2-A943269B78E9}"/>
              </a:ext>
            </a:extLst>
          </p:cNvPr>
          <p:cNvSpPr txBox="1"/>
          <p:nvPr/>
        </p:nvSpPr>
        <p:spPr>
          <a:xfrm>
            <a:off x="855300" y="1836746"/>
            <a:ext cx="74334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>
                <a:latin typeface="Montserrat Light" panose="00000400000000000000" pitchFamily="2" charset="0"/>
              </a:rPr>
              <a:t>Ngôn ngữ: PHP (Laravel Framework), Kotlin</a:t>
            </a:r>
          </a:p>
        </p:txBody>
      </p:sp>
    </p:spTree>
    <p:extLst>
      <p:ext uri="{BB962C8B-B14F-4D97-AF65-F5344CB8AC3E}">
        <p14:creationId xmlns:p14="http://schemas.microsoft.com/office/powerpoint/2010/main" val="2942873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1419180" y="229904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2. Các màn hình chính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15858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6934-6C84-4CB3-877A-DA94C6E20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1FF7A-4DCE-496B-BDB0-5BD820D0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041750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89" y="4084417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ký tài khoản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FCCAA-EF78-4425-A509-FC63BA16D0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84193" y="617318"/>
            <a:ext cx="6575612" cy="3185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body" idx="4294967295"/>
          </p:nvPr>
        </p:nvSpPr>
        <p:spPr>
          <a:xfrm>
            <a:off x="2576489" y="4084417"/>
            <a:ext cx="3991020" cy="4417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>
                <a:solidFill>
                  <a:schemeClr val="lt1"/>
                </a:solidFill>
              </a:rPr>
              <a:t>Đăng nhập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D4045-6F8F-4D12-8D73-0B8E56B0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99" y="617318"/>
            <a:ext cx="6577200" cy="31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6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230</Words>
  <Application>Microsoft Office PowerPoint</Application>
  <PresentationFormat>On-screen Show (16:9)</PresentationFormat>
  <Paragraphs>60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Montserrat</vt:lpstr>
      <vt:lpstr>Wingdings</vt:lpstr>
      <vt:lpstr>Montserrat Light</vt:lpstr>
      <vt:lpstr>Calibri</vt:lpstr>
      <vt:lpstr>Nicholas template</vt:lpstr>
      <vt:lpstr>BÁO CÁO ĐỒ ÁN  TỐT NGHIỆP</vt:lpstr>
      <vt:lpstr>PowerPoint Presentation</vt:lpstr>
      <vt:lpstr>PowerPoint Presentation</vt:lpstr>
      <vt:lpstr>I. Giới thiệu</vt:lpstr>
      <vt:lpstr>1. Sơ lược về đề tài</vt:lpstr>
      <vt:lpstr>2. Các màn hình chính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DEMO ĐỒ ÁN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</dc:title>
  <dc:creator>Tiến Đạt</dc:creator>
  <cp:lastModifiedBy>Lâm Hoàng</cp:lastModifiedBy>
  <cp:revision>139</cp:revision>
  <dcterms:modified xsi:type="dcterms:W3CDTF">2021-11-15T07:26:44Z</dcterms:modified>
</cp:coreProperties>
</file>